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8" d="100"/>
          <a:sy n="68" d="100"/>
        </p:scale>
        <p:origin x="-144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43D59BE-B39F-4914-9D45-AEAE56180554}" type="datetimeFigureOut">
              <a:rPr lang="en-US" smtClean="0"/>
              <a:pPr/>
              <a:t>13-Dec-20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3A52D45B-026D-4143-956E-1A785A7D83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I:\MINI%20PROJECT%202020\fianl%20ppt\project-video.mp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0-12-07 at 5.42.41 PM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c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200400"/>
            <a:ext cx="9144000" cy="3657600"/>
          </a:xfrm>
          <a:prstGeom prst="rect">
            <a:avLst/>
          </a:prstGeom>
        </p:spPr>
      </p:pic>
      <p:pic>
        <p:nvPicPr>
          <p:cNvPr id="3" name="Picture 2" descr="re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On clicking the ‘Get Recipe’ button on any recipe card , the recipe for the food item will appear. One of the page is given:</a:t>
            </a:r>
            <a:endParaRPr lang="en-US" sz="3200" dirty="0"/>
          </a:p>
        </p:txBody>
      </p:sp>
      <p:pic>
        <p:nvPicPr>
          <p:cNvPr id="9" name="Picture 8" descr="lit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81200"/>
            <a:ext cx="914400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t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648200"/>
          </a:xfrm>
          <a:prstGeom prst="rect">
            <a:avLst/>
          </a:prstGeom>
        </p:spPr>
      </p:pic>
      <p:pic>
        <p:nvPicPr>
          <p:cNvPr id="4" name="Picture 3" descr="lit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48200"/>
            <a:ext cx="91440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1143000"/>
          </a:xfrm>
        </p:spPr>
        <p:txBody>
          <a:bodyPr anchor="t">
            <a:normAutofit/>
          </a:bodyPr>
          <a:lstStyle/>
          <a:p>
            <a:r>
              <a:rPr lang="en-US" sz="1800" b="1" u="sng" dirty="0" smtClean="0">
                <a:latin typeface="Bookman Old Style" pitchFamily="18" charset="0"/>
              </a:rPr>
              <a:t>Our ‘Contact’ page</a:t>
            </a:r>
            <a:endParaRPr lang="en-US" sz="1800" b="1" u="sng" dirty="0">
              <a:latin typeface="Bookman Old Style" pitchFamily="18" charset="0"/>
            </a:endParaRPr>
          </a:p>
        </p:txBody>
      </p:sp>
      <p:pic>
        <p:nvPicPr>
          <p:cNvPr id="3" name="Picture 2" descr="c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04800"/>
            <a:ext cx="9144000" cy="3200400"/>
          </a:xfrm>
          <a:prstGeom prst="rect">
            <a:avLst/>
          </a:prstGeom>
        </p:spPr>
      </p:pic>
      <p:pic>
        <p:nvPicPr>
          <p:cNvPr id="5" name="Picture 4" descr="c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505200"/>
            <a:ext cx="914400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video of our project.</a:t>
            </a:r>
            <a:br>
              <a:rPr lang="en-US" dirty="0" smtClean="0"/>
            </a:br>
            <a:r>
              <a:rPr lang="en-US" dirty="0" smtClean="0"/>
              <a:t>Click on the picture below.</a:t>
            </a:r>
            <a:endParaRPr lang="en-US" dirty="0"/>
          </a:p>
        </p:txBody>
      </p:sp>
      <p:pic>
        <p:nvPicPr>
          <p:cNvPr id="4" name="project-video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304800" y="1202133"/>
            <a:ext cx="8486776" cy="5657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Algerian" pitchFamily="82" charset="0"/>
              </a:rPr>
              <a:t>A mini project 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sz="4400" u="sng" dirty="0" smtClean="0">
                <a:solidFill>
                  <a:srgbClr val="00B050"/>
                </a:solidFill>
                <a:latin typeface="Bodoni MT" pitchFamily="18" charset="0"/>
              </a:rPr>
              <a:t>HEALTH TRACKER</a:t>
            </a:r>
            <a:endParaRPr lang="en-US" sz="4400" u="sng" dirty="0">
              <a:solidFill>
                <a:srgbClr val="00B050"/>
              </a:solidFill>
              <a:latin typeface="Bodoni MT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200400"/>
            <a:ext cx="8092440" cy="3657600"/>
          </a:xfrm>
        </p:spPr>
        <p:txBody>
          <a:bodyPr>
            <a:normAutofit/>
          </a:bodyPr>
          <a:lstStyle/>
          <a:p>
            <a:r>
              <a:rPr lang="en-US" sz="2800" b="1" u="sng" dirty="0" smtClean="0">
                <a:solidFill>
                  <a:srgbClr val="FFC000"/>
                </a:solidFill>
              </a:rPr>
              <a:t>Guidance of:</a:t>
            </a:r>
          </a:p>
          <a:p>
            <a:r>
              <a:rPr lang="en-US" sz="3200" i="1" dirty="0" smtClean="0">
                <a:latin typeface="Arial Rounded MT Bold" pitchFamily="34" charset="0"/>
              </a:rPr>
              <a:t>Mr. </a:t>
            </a:r>
            <a:r>
              <a:rPr lang="en-US" sz="3200" i="1" dirty="0" err="1" smtClean="0">
                <a:latin typeface="Arial Rounded MT Bold" pitchFamily="34" charset="0"/>
              </a:rPr>
              <a:t>Lucknesh</a:t>
            </a:r>
            <a:r>
              <a:rPr lang="en-US" sz="3200" i="1" dirty="0" smtClean="0">
                <a:latin typeface="Arial Rounded MT Bold" pitchFamily="34" charset="0"/>
              </a:rPr>
              <a:t> Kumar </a:t>
            </a:r>
          </a:p>
          <a:p>
            <a:endParaRPr lang="en-US" dirty="0" smtClean="0"/>
          </a:p>
          <a:p>
            <a:r>
              <a:rPr lang="en-US" sz="2800" b="1" u="sng" dirty="0" smtClean="0">
                <a:solidFill>
                  <a:srgbClr val="FFC000"/>
                </a:solidFill>
              </a:rPr>
              <a:t>Submitted By:</a:t>
            </a:r>
          </a:p>
          <a:p>
            <a:r>
              <a:rPr lang="en-US" b="1" dirty="0" err="1" smtClean="0"/>
              <a:t>Archit</a:t>
            </a:r>
            <a:r>
              <a:rPr lang="en-US" b="1" dirty="0" smtClean="0"/>
              <a:t>  Agrawal (1900270130043)</a:t>
            </a:r>
          </a:p>
          <a:p>
            <a:r>
              <a:rPr lang="en-US" b="1" dirty="0" err="1" smtClean="0"/>
              <a:t>Ayush</a:t>
            </a:r>
            <a:r>
              <a:rPr lang="en-US" b="1" dirty="0" smtClean="0"/>
              <a:t> </a:t>
            </a:r>
            <a:r>
              <a:rPr lang="en-US" b="1" dirty="0" err="1" smtClean="0"/>
              <a:t>Khandelwal</a:t>
            </a:r>
            <a:r>
              <a:rPr lang="en-US" b="1" dirty="0" smtClean="0"/>
              <a:t> (1900270130053)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Bookman Old Style" pitchFamily="18" charset="0"/>
              </a:rPr>
              <a:t>Introduction</a:t>
            </a:r>
            <a:endParaRPr lang="en-US" b="1" u="sng" dirty="0">
              <a:latin typeface="Bookman Old Styl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-US" b="1" dirty="0" smtClean="0">
                <a:latin typeface="Montserrat"/>
                <a:ea typeface="Montserrat"/>
                <a:cs typeface="Montserrat"/>
                <a:sym typeface="Montserrat"/>
              </a:rPr>
              <a:t>Health Tracker</a:t>
            </a:r>
            <a:r>
              <a:rPr lang="en-US" dirty="0" smtClean="0">
                <a:latin typeface="Montserrat"/>
                <a:ea typeface="Montserrat"/>
                <a:cs typeface="Montserrat"/>
                <a:sym typeface="Montserrat"/>
              </a:rPr>
              <a:t> will provide health check using BMI and will also suggest a healthy diet.</a:t>
            </a:r>
          </a:p>
          <a:p>
            <a:r>
              <a:rPr lang="en-US" dirty="0" smtClean="0">
                <a:latin typeface="Montserrat"/>
                <a:ea typeface="Montserrat"/>
                <a:cs typeface="Montserrat"/>
                <a:sym typeface="Montserrat"/>
              </a:rPr>
              <a:t>Also the Calories intake, recipe of healthy foods to keep yourself fit which is key to live a long life.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Bookman Old Style" pitchFamily="18" charset="0"/>
              </a:rPr>
              <a:t>Result</a:t>
            </a:r>
            <a:endParaRPr lang="en-US" b="1" u="sng" dirty="0">
              <a:latin typeface="Bookman Old Styl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presented before the project was expected to be completed by November end or first week of December.</a:t>
            </a:r>
          </a:p>
          <a:p>
            <a:r>
              <a:rPr lang="en-US" dirty="0" smtClean="0"/>
              <a:t>As expected the Project has been completed successfully within the stipulated time.</a:t>
            </a:r>
          </a:p>
          <a:p>
            <a:r>
              <a:rPr lang="en-US" dirty="0" smtClean="0"/>
              <a:t>The screenshot of the Project are attached in the Presentation.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98080" cy="1143000"/>
          </a:xfrm>
        </p:spPr>
        <p:txBody>
          <a:bodyPr anchor="t"/>
          <a:lstStyle/>
          <a:p>
            <a:r>
              <a:rPr lang="en-US" u="sng" dirty="0" smtClean="0">
                <a:latin typeface="Bodoni MT" pitchFamily="18" charset="0"/>
              </a:rPr>
              <a:t>Homepage</a:t>
            </a:r>
            <a:endParaRPr lang="en-US" u="sng" dirty="0">
              <a:latin typeface="Bodoni MT" pitchFamily="18" charset="0"/>
            </a:endParaRPr>
          </a:p>
        </p:txBody>
      </p:sp>
      <p:pic>
        <p:nvPicPr>
          <p:cNvPr id="3" name="Picture 2" descr="hom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44000" cy="3696616"/>
          </a:xfrm>
          <a:prstGeom prst="rect">
            <a:avLst/>
          </a:prstGeom>
        </p:spPr>
      </p:pic>
      <p:pic>
        <p:nvPicPr>
          <p:cNvPr id="5" name="Picture 4" descr="hom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038600"/>
            <a:ext cx="91440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2786257"/>
          </a:xfrm>
          <a:prstGeom prst="rect">
            <a:avLst/>
          </a:prstGeom>
        </p:spPr>
      </p:pic>
      <p:pic>
        <p:nvPicPr>
          <p:cNvPr id="5" name="Picture 4" descr="HOME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21467"/>
            <a:ext cx="9144000" cy="4436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effectLst/>
              </a:rPr>
              <a:t>The complete project is made using </a:t>
            </a:r>
            <a:r>
              <a:rPr lang="en-US" sz="2800" b="1" dirty="0" smtClean="0">
                <a:effectLst/>
              </a:rPr>
              <a:t>Bootstrap </a:t>
            </a:r>
            <a:r>
              <a:rPr lang="en-US" sz="2800" dirty="0" smtClean="0">
                <a:effectLst/>
              </a:rPr>
              <a:t>to make each and every page fit in every size of screen;  mobile, tablet,  desktop , etc.</a:t>
            </a:r>
            <a:endParaRPr lang="en-US" sz="2800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5007936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On clicking the BMI Calculator link on navigation bar or clicking on the Button given “Let’s Get Started” to redirect yourself to the BMI Calculator page.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You can Contact us by clicking either on the ‘Contact’ button on top right corner or through the links given in the bottom of the homepage.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There are other services provided by us which can be accessed by ‘Other services’ either on top </a:t>
            </a:r>
            <a:r>
              <a:rPr lang="en-US" sz="2800" dirty="0" err="1" smtClean="0"/>
              <a:t>navbar</a:t>
            </a:r>
            <a:r>
              <a:rPr lang="en-US" sz="2800" dirty="0" smtClean="0"/>
              <a:t> or from ‘Other Services’ section below.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Bookman Old Style" pitchFamily="18" charset="0"/>
              </a:rPr>
              <a:t>BMI Calculator</a:t>
            </a:r>
            <a:endParaRPr lang="en-US" b="1" u="sng" dirty="0"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latin typeface="Bookman Old Style" pitchFamily="18" charset="0"/>
              </a:rPr>
              <a:t>Recipe Page</a:t>
            </a:r>
            <a:endParaRPr lang="en-US" b="1" u="sng" dirty="0">
              <a:latin typeface="Bookman Old Style" pitchFamily="18" charset="0"/>
            </a:endParaRPr>
          </a:p>
        </p:txBody>
      </p:sp>
      <p:pic>
        <p:nvPicPr>
          <p:cNvPr id="3" name="Picture 2" descr="re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76400"/>
            <a:ext cx="91440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174</TotalTime>
  <Words>268</Words>
  <Application>Microsoft Office PowerPoint</Application>
  <PresentationFormat>On-screen Show (4:3)</PresentationFormat>
  <Paragraphs>24</Paragraphs>
  <Slides>14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Solstice</vt:lpstr>
      <vt:lpstr>Slide 1</vt:lpstr>
      <vt:lpstr>A mini project on     HEALTH TRACKER</vt:lpstr>
      <vt:lpstr>Introduction</vt:lpstr>
      <vt:lpstr>Result</vt:lpstr>
      <vt:lpstr>Homepage</vt:lpstr>
      <vt:lpstr>Slide 6</vt:lpstr>
      <vt:lpstr>The complete project is made using Bootstrap to make each and every page fit in every size of screen;  mobile, tablet,  desktop , etc.</vt:lpstr>
      <vt:lpstr>BMI Calculator</vt:lpstr>
      <vt:lpstr>Recipe Page</vt:lpstr>
      <vt:lpstr>Slide 10</vt:lpstr>
      <vt:lpstr>On clicking the ‘Get Recipe’ button on any recipe card , the recipe for the food item will appear. One of the page is given:</vt:lpstr>
      <vt:lpstr>Slide 12</vt:lpstr>
      <vt:lpstr>Our ‘Contact’ page</vt:lpstr>
      <vt:lpstr>A video of our project. Click on the picture below.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mini project on   HEALTH TRACKER</dc:title>
  <dc:creator>agrawal davs</dc:creator>
  <cp:lastModifiedBy>agrawal davs</cp:lastModifiedBy>
  <cp:revision>22</cp:revision>
  <dcterms:created xsi:type="dcterms:W3CDTF">2020-12-09T12:45:26Z</dcterms:created>
  <dcterms:modified xsi:type="dcterms:W3CDTF">2020-12-13T09:07:54Z</dcterms:modified>
</cp:coreProperties>
</file>